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6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5" r:id="rId18"/>
    <p:sldId id="273" r:id="rId19"/>
    <p:sldId id="274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F9CF-8940-5A23-6637-BBF6CB1583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AF092D-6F54-E08C-AE8C-6D107B21F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CEECE1-AF64-93D9-1EBC-6040A4F6B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2B2EB2-2BC4-8C9A-DA7B-1F24926F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ACDF1E-1B46-9370-62D5-E73683091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823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5D1452-DB3E-B5E0-5F52-A123B8C8C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69A40D-F9B3-6EE1-0540-D4C99A25D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ABFFA4-B8AF-05AA-5AC8-9DE694CCC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D2F3F4-965F-FA73-07A8-5CD284E53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5F44DA-092B-F0FC-2E4E-C46CC6C97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016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E6566A9-7DB3-80ED-D572-E235455CB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11FA14-4CFD-C072-8555-93850CE5C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17BF82-8A35-8842-16D7-9B0F02BA1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5B0414-A2FF-19DC-FE53-61FBDAC1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5953B2-6341-0B6F-9FF0-DDBA9F512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751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45F48-31AB-6E13-A7A2-B141BA77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136B08-45B2-CF88-D272-67883C8E0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4C35EC-B2D3-B457-7081-605EDCA45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62AEA5-1AD4-3A3E-6EE0-3532B325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72DF91-4963-4670-F473-AE2C7B038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5093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1FEAE-5E27-2948-C99D-4769A5BE5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F3E19D-D226-B124-7518-8CA3BDD86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FE547B-5A19-B01D-4A07-4F865F726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BD5609-3496-6F9E-C8E5-11B673D98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1927D2-4951-DD64-7C24-267B9C820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90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15BB2E-C50A-4BB6-78DB-933C0C498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71F0A0-7B7E-BFAB-7BE6-97D94991CE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B9D6D0-A07E-DD51-B169-43721E07E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70DD7A-2B31-9ED4-8EBF-5580EC8A1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33CFD7-4C0C-A38B-8AFE-0DA401DD5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8D5417-D924-D425-AE14-0EDFD7FD4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926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2C622F-6EA0-2C23-ED1F-C6F71B404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1E962D-F6AC-BC6D-A432-8259DB61B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6BF93F-EA6A-B1F3-C591-D66422BA0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314559-328B-C0D8-0B65-2534DD4FB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D7B50EA-3281-B830-C240-1D8D5CA193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4A5893B-C8A2-D128-2707-A44777F2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7CAB009-C70C-7FE9-48CD-94EBE376E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C19891E-81BF-7395-F326-B89FE0D0E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852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819E5C-201B-D70D-C1CF-65E572D89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E45521C-710F-0D76-82E7-18BC25DB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6DECC6-0C2F-AFCD-F454-76AF0B08A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C5C162-23AA-CFE4-56FE-30D5FA583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231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F003B3-6110-5B13-139A-AD8787218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7C9766-D712-5B9D-EF11-5283E7B9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7D300D-029C-2D2D-69DC-D84CC5890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582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42CA3C-9934-498E-4F10-FD662F8B3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F556C8-FA60-085F-25B1-FADD3234C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8911FF7-8012-8A2E-7F0F-D115E5867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849CB1-5FEA-BDAD-4EBB-A8BB2569F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A5D96D-64EB-45F6-AE83-4CF82A8AC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B41F53-5FEC-C206-CAA6-C5F6ED76E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560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F2E1F3-EF6D-EDBA-F2A9-58AB65C6E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E31DFF5-3DC2-343C-6527-CB2A777FA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49817C-DDBC-3A79-57D0-371AF762A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F2C703-31E6-65FE-3A63-A5FA00C4B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6310AE-9B17-F4F7-5890-CC9514537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F749D4-3850-A69B-6C54-20E494E0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392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35E3F1B-BB57-EEE1-7335-49B4EF1F5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35CD3C-FC52-E9B5-3869-9B636917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54657C-6691-4925-6386-5CAD4AC8A4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761C0-19C7-4F8F-95BD-686784F12283}" type="datetimeFigureOut">
              <a:rPr lang="ko-KR" altLang="en-US" smtClean="0"/>
              <a:t>2022-05-17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17D0A3-2636-C390-4848-616A64469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BDF894-98B0-3BB6-7370-6633F3E1E4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30DEB-CE85-4275-8CA4-062C6C0C6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616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BE6D2AB-2875-8F2E-9472-6C0B196A6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33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1E6ECB-5BC9-F3A5-B0FD-B981449AE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206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A7DEA04-9082-893E-5621-BC1F593B5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183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BF51346-C7C6-61D0-5F54-555846404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00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B3DDD56-C21B-3F50-BF97-5695AE450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239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D76906D8-7DE8-0A47-5B92-FF35E9E63B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387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3264C8C-D1AF-61B6-2AC3-86AC4FA0F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2061A9-0B65-56CD-615B-3F217A04F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02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3D041C-1C65-9185-195D-7AAC7621C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59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25DA2C-966D-4C60-8E06-A7B3C4C12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326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C0AC806-1399-4C6E-9575-FE915A7C4E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25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2A191367-8469-34C2-8912-B81166451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585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AB8B084-AC45-42A5-A26B-7DBBE1BE6B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40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9C099C-5A67-86DD-B09F-1CE28A3AA7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63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B462D7-D38C-994E-E245-0554652F6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122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FF2CE86-B7F3-831F-B432-76F74F8190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039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DC61E16-B686-C347-ABED-4876AEDC3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742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08DEEE2E-3220-6154-77A8-2D66654AE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747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2EBC42A2-A6DC-D365-DF20-2D9C53DA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456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와이드스크린</PresentationFormat>
  <Paragraphs>0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예나</dc:creator>
  <cp:lastModifiedBy>김 예나</cp:lastModifiedBy>
  <cp:revision>1</cp:revision>
  <dcterms:created xsi:type="dcterms:W3CDTF">2022-05-17T10:36:55Z</dcterms:created>
  <dcterms:modified xsi:type="dcterms:W3CDTF">2022-05-17T10:42:02Z</dcterms:modified>
</cp:coreProperties>
</file>

<file path=docProps/thumbnail.jpeg>
</file>